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2" d="100"/>
          <a:sy n="92" d="100"/>
        </p:scale>
        <p:origin x="7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12/21/20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1479" y="640826"/>
            <a:ext cx="9717419" cy="199105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PENYELENGGARAAN MATA KULIAH WAJIB UMUM UNIVERSITAS NASIONAL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783" y="3886200"/>
            <a:ext cx="11227241" cy="1371599"/>
          </a:xfrm>
        </p:spPr>
        <p:txBody>
          <a:bodyPr>
            <a:noAutofit/>
          </a:bodyPr>
          <a:lstStyle/>
          <a:p>
            <a:r>
              <a:rPr lang="en-US" sz="3200" b="1" i="1" dirty="0" smtClean="0"/>
              <a:t>WORKSHOP DOSEN PENGAMPU MATA KULIAH, BAA DAN SPA.</a:t>
            </a:r>
          </a:p>
          <a:p>
            <a:r>
              <a:rPr lang="en-US" sz="3200" b="1" i="1" dirty="0" smtClean="0"/>
              <a:t>ZOOM MEETING, 22-23 DESEMBER 2020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0096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434" y="284563"/>
            <a:ext cx="10364451" cy="57417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RENCANA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KERJA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1176" y="1160890"/>
            <a:ext cx="11378316" cy="5383033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PENYIAPAN PADA POIN 3 UNTUK DIBERLAKUKAN PER GENAP 2020/2021; TIMELINE KERJA? PIC/TIM ?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 POIN 4; (2) PEMETAAN KUALIFIKASI DAN KOMPETENSI DOSEN SAAT INI, (2) PENYIAPAN DOSEN PENGAMPU DI SETIAP KELOMPOK MATA KULIAH, DAN (3) PROYEKSI KEBUTUHAN TERHADAP JUMLAH KELAS.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REKRUITMEN CALON DOSEN; (1) SISTEM SELEKSI, (2) PEMBEKALAN DAN PERSAMAAN PERSEPSI, DLL.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PENINGKATAN KUALIFIKASI DAN KOMPETENSI DOSEN; (1) GELAR S3, (2) JJA MINIMAL LEKTOR, (3) SERTIFIKASI DOSEN, (4) SERTIFIKASI PROFESI / KEAHLIAN, DLL.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402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Terima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kasih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perhatiannya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Mari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kita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diskusi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……………………..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4074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108" y="149392"/>
            <a:ext cx="10364451" cy="685496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06734" y="834889"/>
            <a:ext cx="11887200" cy="589191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PENGANTAR : PENJABARAN DARI KEPUTUSAN DIRJEN DIKTI NO. 84/E/KPT/2020 TENTANG PEDOMAN PELAKSANAAN MATA KULIAH WAJIB PADA KURIKULUM PENDIDIKAN TINGGI DAN PERMENDIKBUD NO. 3 TAHUN 2020 TENTANG STANDAR NASIONAL PENDIDIKAN TINGGI.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RPS</a:t>
            </a:r>
          </a:p>
          <a:p>
            <a:pPr marL="457200" indent="-457200">
              <a:buAutoNum type="arabicPeriod"/>
            </a:pP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pembelajaran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penilaian</a:t>
            </a: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 KUALIFIKASI DAN KOMPETENSI DOSEN PENGAMPU 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PENYIAPAN DAN PENINGKATAN KUALIFIKASI DAN KOMPETENSI DOSEN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MONEV PENYELENGGARAAN MATA KULIAH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PENERBITAN SK. REKTOR TENTANG STANDAR PENYELENGGARAAN MATA KULIAH WAJIB UMUM-UNAS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RENCANA KERJA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70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8602" y="292513"/>
            <a:ext cx="10364451" cy="733205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PENGANTAR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0101" y="1285715"/>
            <a:ext cx="11545294" cy="5258208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PENJABARAN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 KEPUTUSAN DIRJEN DIKTI NO. 84/E/KPT/2020 TENTANG PEDOMAN PELAKSANAAN MATA KULIAH WAJIB PADA KURIKULUM PENDIDIKAN TINGGI DAN PERMENDIKBUD NO. 3 TAHUN 2020 TENTANG STANDAR NASIONAL PENDIDIKAN TINGGI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PERATURAN DAN KETENTUAN DI LINGKUNGAN UNIVERSITAS NASIONAL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PEMBELAJARAN INOVATIF ; (1) MERDEKA BELAJAR, (2) REKOGNISI PEMBELAJARAN LAMPAU, (3) OUTCOMES BASED LEARNING, (4) E-LEARNING.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MISI UNAS: “MEMBENTUK KOMUNITAS AKADEMIKA YANG BERKARAKTER, BERINTEGRITAS, BERMORAL, BERMARTABAT, CERDAS (SOCIETY 5.0),…..”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230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302" y="236855"/>
            <a:ext cx="10364451" cy="844523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STANDAR RPS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8537" y="1168841"/>
            <a:ext cx="11759979" cy="544664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RPS MENGACU DARI BUKU AJAR MATA KULIAH WAJIB UMUM DARI KEMENDIKBUD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RPS BERLAKU SERAGAM UNTUK SEMUA KELAS PARALEL DI SETIAP MATA KULIAH WAJIB UMUM ; BAHASA INDONESIA, AGAMA, KEWARGANEGARAAN DAN PANCASILA. BEGITU JUGA UNTUK MATA KULIAH WAJIB PILIHAN UNAS LAINNYA.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PRINSIP METODE/MODE PEMBELAJARAN HARUS SAMA DI SETIAP KELOMPOK MATA KULIAH WAJIB UMUM/PILIHAN-UNAS.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MENGADOPSI KONSEP PEMBELAJARAN INOVATIF ; MERDEKA BELAJAR, RPL, OBE DAN E-LEARNING.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20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434" y="236856"/>
            <a:ext cx="10364451" cy="62188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STANDAR PEMBELAJARAN DAN PENILAIAN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18052" y="970059"/>
            <a:ext cx="11593002" cy="5597717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METODE PEMBELAJARAN DAN PENILAIAN HARUS SERAGAM, MELIPUTI :</a:t>
            </a:r>
          </a:p>
          <a:p>
            <a:pPr marL="457200" indent="-457200"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: RPS, MODUL KULIAH, SOAL DAN JAWABAN, SUMBER ACUAN, CV DOSEN (LINK KE CYBER LIBRARY UNAS)</a:t>
            </a:r>
          </a:p>
          <a:p>
            <a:pPr marL="457200" indent="-457200"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 : METODE/MODEL PEMBELAJARAN 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729191"/>
              </p:ext>
            </p:extLst>
          </p:nvPr>
        </p:nvGraphicFramePr>
        <p:xfrm>
          <a:off x="1335820" y="3132813"/>
          <a:ext cx="6146357" cy="3826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408">
                  <a:extLst>
                    <a:ext uri="{9D8B030D-6E8A-4147-A177-3AD203B41FA5}">
                      <a16:colId xmlns:a16="http://schemas.microsoft.com/office/drawing/2014/main" val="2733250402"/>
                    </a:ext>
                  </a:extLst>
                </a:gridCol>
                <a:gridCol w="4723954">
                  <a:extLst>
                    <a:ext uri="{9D8B030D-6E8A-4147-A177-3AD203B41FA5}">
                      <a16:colId xmlns:a16="http://schemas.microsoft.com/office/drawing/2014/main" val="4282674681"/>
                    </a:ext>
                  </a:extLst>
                </a:gridCol>
                <a:gridCol w="907995">
                  <a:extLst>
                    <a:ext uri="{9D8B030D-6E8A-4147-A177-3AD203B41FA5}">
                      <a16:colId xmlns:a16="http://schemas.microsoft.com/office/drawing/2014/main" val="1352818996"/>
                    </a:ext>
                  </a:extLst>
                </a:gridCol>
              </a:tblGrid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No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 dirty="0">
                          <a:effectLst/>
                        </a:rPr>
                        <a:t>Metode</a:t>
                      </a:r>
                      <a:r>
                        <a:rPr lang="en-US" sz="1200" kern="1400" dirty="0">
                          <a:effectLst/>
                        </a:rPr>
                        <a:t>/Modus</a:t>
                      </a:r>
                      <a:r>
                        <a:rPr lang="id-ID" sz="1200" kern="1400" dirty="0">
                          <a:effectLst/>
                        </a:rPr>
                        <a:t> Pembelajaran Mahasiswa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Kode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8923719"/>
                  </a:ext>
                </a:extLst>
              </a:tr>
              <a:tr h="32223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Small Group Discussion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SGD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5218162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Role-Play &amp; Simulation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RPS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3217434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Discovery Learning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DL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7186929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Self-Directed Learning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SDL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48535691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Cooperative Learning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2096849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Collaborative Learning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CbL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67885158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Contextual Learning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CtL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183734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8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Project Based Learning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PjBL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71301132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9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Problem Based Learning &amp; Inquiry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PBL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60740334"/>
                  </a:ext>
                </a:extLst>
              </a:tr>
              <a:tr h="3216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d-ID" sz="1200" kern="1400">
                          <a:effectLst/>
                        </a:rPr>
                        <a:t>10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Blended Learning</a:t>
                      </a:r>
                      <a:endParaRPr lang="en-US" sz="2000" b="1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kern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BL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39537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99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222638"/>
            <a:ext cx="10364451" cy="47707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STANDAR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PEMBELAJARAN DAN PENILAIAN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40689" y="1097280"/>
            <a:ext cx="11227241" cy="55420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C. OUTPUT : STANDAR TUGAS, UTS DAN UAS : PAPER DAN ATAU BUKTI VALID DARI RPL ?</a:t>
            </a:r>
          </a:p>
          <a:p>
            <a:pPr marL="0" indent="0">
              <a:buNone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D. OUTCOMES : SERTIFIKASI, LOMBA, PUBLIKASI ILMIAH/PUBLIK NASIONAL, DLL ?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61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920" y="642372"/>
            <a:ext cx="10734886" cy="3276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STANDAR KUALIFIKASI DAN KOMPETENSI DOSEN PENGAMPU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5659" y="1733384"/>
            <a:ext cx="11855395" cy="4731026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DOSEN PENGAMPU MATA KULIAH : (1) S2, (2) ASISTEN AHLI, (3) SERDOS, (3) DOSEN TETAP, (4) MEMPUNYAI REKAM JEJAK TRIDARMA DAN ATAU (4) REKOGNISI PENGALAMAN KERJA YANG TERKAIT.</a:t>
            </a:r>
          </a:p>
          <a:p>
            <a:pPr marL="457200" indent="-457200">
              <a:buAutoNum type="alphaUcPeriod"/>
            </a:pP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DOSEN KORDINATOR MATA KULIAH : MEMILIKI LEVEL KUALIFIKASI DAN ATAU KOMPETENSI YANG LEBIH TINGGI DARI DOSEN LAINNYA.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12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6959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PROGRAM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PENYIAPAN DAN PENINGKATAN KUALIFIKASI DAN KOMPETENSI DOSEN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26003" y="2003728"/>
            <a:ext cx="11688417" cy="4603805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GELAR AKADEMIK : …..?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JENJANG JABATAN AKADEMIK :……?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SERTIFIKASI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DOSEn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……………?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SERTIFIKASI PROFESI / KEAHLIAN ….. ?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MENGIKUTI SEMINAR / KONFERENSI ILMIAH :…………..?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458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385" y="459492"/>
            <a:ext cx="10364451" cy="62983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 SISTEM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MONEV PENYELENGGARAAN MATA KULIAH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80230" y="946206"/>
            <a:ext cx="11958760" cy="57249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MEKANISME MONITORING DAN EVALUASI :</a:t>
            </a:r>
          </a:p>
          <a:p>
            <a:pPr marL="457200" indent="-457200">
              <a:buAutoNum type="alphaU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MONITORING SECARA BERKALA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REKAP PER MINGGU DARI BERITA ACARA PERKULIAHAN OLEH SPA. PELAPORAN KE KA. BAA DAN KORDINATOR MATA KULIAH.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REMAINDER KULIAH PENGGANTI SEBELUM UTS DAN UAS</a:t>
            </a:r>
          </a:p>
          <a:p>
            <a:pPr marL="0" indent="0">
              <a:buNone/>
            </a:pPr>
            <a:endPara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B. EVALUASI PEMBELAJARAN :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 SEMESTER GANJIL DAN GENAP</a:t>
            </a:r>
          </a:p>
          <a:p>
            <a:pPr marL="457200" indent="-457200">
              <a:buAutoNum type="arabicPeriod"/>
            </a:pP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AKHIR TAHUN AJARAN UNTUK UPDATE RPS DAN MODUL/MATERI KULIAH</a:t>
            </a:r>
          </a:p>
          <a:p>
            <a:pPr marL="0" indent="0">
              <a:buNone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PENERBITAN SK. REKTOR TENTANG STANDAR PENYELENGGARAAN MATA KULIAH WAJIB UMUM-UNAS</a:t>
            </a:r>
          </a:p>
          <a:p>
            <a:pPr marL="0" indent="0">
              <a:buNone/>
            </a:pP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68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10649</TotalTime>
  <Words>697</Words>
  <Application>Microsoft Office PowerPoint</Application>
  <PresentationFormat>Widescreen</PresentationFormat>
  <Paragraphs>88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Tw Cen MT</vt:lpstr>
      <vt:lpstr>Droplet</vt:lpstr>
      <vt:lpstr>STANDAR PENYELENGGARAAN MATA KULIAH WAJIB UMUM UNIVERSITAS NASIONAL</vt:lpstr>
      <vt:lpstr>AGENDA</vt:lpstr>
      <vt:lpstr>1. PENGANTAR</vt:lpstr>
      <vt:lpstr>2. STANDAR RPS</vt:lpstr>
      <vt:lpstr>3. STANDAR PEMBELAJARAN DAN PENILAIAN</vt:lpstr>
      <vt:lpstr>3. STANDAR PEMBELAJARAN DAN PENILAIAN</vt:lpstr>
      <vt:lpstr>4. STANDAR KUALIFIKASI DAN KOMPETENSI DOSEN PENGAMPU</vt:lpstr>
      <vt:lpstr>5. PROGRAM PENYIAPAN DAN PENINGKATAN KUALIFIKASI DAN KOMPETENSI DOSEN </vt:lpstr>
      <vt:lpstr>6. SISTEM MONEV PENYELENGGARAAN MATA KULIAH </vt:lpstr>
      <vt:lpstr>7. RENCANA KERJA </vt:lpstr>
      <vt:lpstr>Terima kasih atas perhatiannya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STANDAR PENYELENGGARAAN MATA KULIAH WAJIB UMUM UNIVERSITAS NASIONAL</dc:title>
  <dc:creator>Iskandar</dc:creator>
  <cp:lastModifiedBy>Iskandar</cp:lastModifiedBy>
  <cp:revision>16</cp:revision>
  <dcterms:created xsi:type="dcterms:W3CDTF">2020-12-21T16:37:54Z</dcterms:created>
  <dcterms:modified xsi:type="dcterms:W3CDTF">2020-12-29T02:07:29Z</dcterms:modified>
</cp:coreProperties>
</file>